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1"/>
  </p:notesMasterIdLst>
  <p:sldIdLst>
    <p:sldId id="294" r:id="rId3"/>
    <p:sldId id="637" r:id="rId4"/>
    <p:sldId id="744" r:id="rId5"/>
    <p:sldId id="295" r:id="rId6"/>
    <p:sldId id="743" r:id="rId7"/>
    <p:sldId id="742" r:id="rId8"/>
    <p:sldId id="745" r:id="rId9"/>
    <p:sldId id="769" r:id="rId10"/>
    <p:sldId id="750" r:id="rId11"/>
    <p:sldId id="748" r:id="rId12"/>
    <p:sldId id="746" r:id="rId13"/>
    <p:sldId id="770" r:id="rId14"/>
    <p:sldId id="754" r:id="rId15"/>
    <p:sldId id="747" r:id="rId16"/>
    <p:sldId id="751" r:id="rId17"/>
    <p:sldId id="445" r:id="rId18"/>
    <p:sldId id="716" r:id="rId19"/>
    <p:sldId id="723" r:id="rId20"/>
    <p:sldId id="739" r:id="rId21"/>
    <p:sldId id="724" r:id="rId22"/>
    <p:sldId id="738" r:id="rId23"/>
    <p:sldId id="721" r:id="rId24"/>
    <p:sldId id="777" r:id="rId25"/>
    <p:sldId id="771" r:id="rId26"/>
    <p:sldId id="678" r:id="rId27"/>
    <p:sldId id="776" r:id="rId28"/>
    <p:sldId id="722" r:id="rId29"/>
    <p:sldId id="758" r:id="rId30"/>
    <p:sldId id="778" r:id="rId31"/>
    <p:sldId id="725" r:id="rId32"/>
    <p:sldId id="762" r:id="rId33"/>
    <p:sldId id="779" r:id="rId34"/>
    <p:sldId id="774" r:id="rId35"/>
    <p:sldId id="780" r:id="rId36"/>
    <p:sldId id="717" r:id="rId37"/>
    <p:sldId id="726" r:id="rId38"/>
    <p:sldId id="740" r:id="rId39"/>
    <p:sldId id="760" r:id="rId40"/>
    <p:sldId id="761" r:id="rId41"/>
    <p:sldId id="621" r:id="rId42"/>
    <p:sldId id="692" r:id="rId43"/>
    <p:sldId id="629" r:id="rId44"/>
    <p:sldId id="632" r:id="rId45"/>
    <p:sldId id="698" r:id="rId46"/>
    <p:sldId id="694" r:id="rId47"/>
    <p:sldId id="772" r:id="rId48"/>
    <p:sldId id="764" r:id="rId49"/>
    <p:sldId id="718" r:id="rId50"/>
    <p:sldId id="728" r:id="rId51"/>
    <p:sldId id="730" r:id="rId52"/>
    <p:sldId id="773" r:id="rId53"/>
    <p:sldId id="729" r:id="rId54"/>
    <p:sldId id="702" r:id="rId55"/>
    <p:sldId id="703" r:id="rId56"/>
    <p:sldId id="704" r:id="rId57"/>
    <p:sldId id="763" r:id="rId58"/>
    <p:sldId id="765" r:id="rId59"/>
    <p:sldId id="719" r:id="rId60"/>
    <p:sldId id="731" r:id="rId61"/>
    <p:sldId id="766" r:id="rId62"/>
    <p:sldId id="732" r:id="rId63"/>
    <p:sldId id="734" r:id="rId64"/>
    <p:sldId id="733" r:id="rId65"/>
    <p:sldId id="720" r:id="rId66"/>
    <p:sldId id="735" r:id="rId67"/>
    <p:sldId id="741" r:id="rId68"/>
    <p:sldId id="768" r:id="rId69"/>
    <p:sldId id="767" r:id="rId7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FAFAFC"/>
    <a:srgbClr val="0432FF"/>
    <a:srgbClr val="9437FF"/>
    <a:srgbClr val="44C404"/>
    <a:srgbClr val="0000FF"/>
    <a:srgbClr val="595959"/>
    <a:srgbClr val="82878C"/>
    <a:srgbClr val="F2F2F2"/>
    <a:srgbClr val="E4E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09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832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notesMaster" Target="notesMasters/notesMaster1.xml"/><Relationship Id="rId72" Type="http://schemas.openxmlformats.org/officeDocument/2006/relationships/commentAuthors" Target="commentAuthor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19:26.686" idx="6">
    <p:pos x="2607" y="1144"/>
    <p:text>本当にそうか？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40:34.789" idx="8">
    <p:pos x="1338" y="69"/>
    <p:text>後でグラフを書き直す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FC0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432FF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chemeClr val="tx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432FF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chemeClr val="tx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1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771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9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不毛な空中戦やマサカリの投げ合いを避け、動いているもの（＝価値）を軸に会話できる。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9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組織・文化ではなく技術面。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両方が必要だと思う！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0584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447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281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766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5721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708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「平成</a:t>
            </a:r>
            <a:r>
              <a:rPr kumimoji="1" lang="en-US" altLang="ja-JP" dirty="0" smtClean="0"/>
              <a:t>29</a:t>
            </a:r>
            <a:r>
              <a:rPr kumimoji="1" lang="ja-JP" altLang="en-US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smtClean="0"/>
              <a:t>月期 通期決算説明会 プレゼンテーション資料」より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26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necorp.com/ja/company/miss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0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1.png"/><Relationship Id="rId10" Type="http://schemas.openxmlformats.org/officeDocument/2006/relationships/comments" Target="../comments/commen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chromium.org/spdy/spdy-whitepape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 smtClean="0"/>
              <a:t>にお</a:t>
            </a:r>
            <a:r>
              <a:rPr lang="ja-JP" altLang="en-US" sz="5400" b="1" dirty="0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2018年4月5日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サービスの急増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3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社員の急増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グラフを作成する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263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大企業病に陥る恐れ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41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750295005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警告！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キラキラした話は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ありません！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泥臭い話満載で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お送りします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8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dirty="0" smtClean="0"/>
              <a:t>アジェンダ</a:t>
            </a:r>
            <a:endParaRPr kumimoji="1" lang="ja-JP" altLang="en-US" sz="4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 dirty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アジャイルなマインドセットがそもそもある！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789113" lvl="1" indent="-857250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ja-JP" altLang="en-US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会社のミッションに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 dirty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これまでの会話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噛み合わない！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結局</a:t>
            </a:r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お客様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kumimoji="1"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どの程度の損害を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与えたの？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クラスの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メソッドで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文を間違えて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障害検知速度の向上と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の施策・活動は全て、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売上・利益の向上の観点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から実施している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障害報告の内容の変化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以前はプログラムとエラーログの説明だけ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影響のあったお客様とその数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お客様および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の被害総額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障害検知速度向上および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の短縮の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観点からの対応策の提示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84881" y="2349000"/>
            <a:ext cx="2880000" cy="21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80%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00115" y="2349000"/>
            <a:ext cx="2880000" cy="2160000"/>
          </a:xfrm>
          <a:prstGeom prst="rect">
            <a:avLst/>
          </a:prstGeom>
          <a:gradFill>
            <a:gsLst>
              <a:gs pos="0">
                <a:srgbClr val="00B0F0"/>
              </a:gs>
              <a:gs pos="48000">
                <a:srgbClr val="00B0F0"/>
              </a:gs>
              <a:gs pos="100000">
                <a:srgbClr val="00B0F0"/>
              </a:gs>
            </a:gsLst>
            <a:lin ang="16200000" scaled="1"/>
          </a:gra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内容の比率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具体的事例含む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Ayavue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スクリーンショット！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エラー発見時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スクリーンショット！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60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学び課題解決していくことを、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05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壊しても良い環境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 &amp;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</a:p>
        </p:txBody>
      </p:sp>
    </p:spTree>
    <p:extLst>
      <p:ext uri="{BB962C8B-B14F-4D97-AF65-F5344CB8AC3E}">
        <p14:creationId xmlns:p14="http://schemas.microsoft.com/office/powerpoint/2010/main" val="14782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775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障害検知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SonarQube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で現状を可視化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資料を１箇所に集める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Ayavue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テスト結果のモニタリングツール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自作！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93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技術の活用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自動テストでシステムを学ぶ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シンプルで多くの人に喜ばれるソリューションを提供する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515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多くの不安を抱えている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それらを言語化できていないことが多い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→ならば言語化する！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開発者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プログラミング言語やツールには詳しいが、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それらを適切に活用するプロセスを知らない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2516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課題の発見・言語化で足踏み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「改善して！」と良く言われる（が、どう改善すべきかはまずノーアイデア）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考える余裕が必要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それを、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などで作る！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やアジャイルコーチが主導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（ソリューションリーダー）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「３つ言わせてください」メソッド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報告の効率化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重要なことだけを言う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つは説得力のある単位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2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開発にビジネスの血を通わせる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開発チーム内だけに閉じた生産性・面白さには、究極のところ価値がない。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・ビジネスと連動させることで、それらに初めて意味が生まれる。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・そこまで行くことがポイント（面白いを乗り越えた先） </a:t>
            </a: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の自力実装など）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売上の急増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2" y="1689100"/>
            <a:ext cx="5725656" cy="4406900"/>
          </a:xfrm>
          <a:noFill/>
          <a:ln>
            <a:solidFill>
              <a:srgbClr val="0AC200"/>
            </a:solidFill>
          </a:ln>
        </p:spPr>
      </p:pic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solidFill>
              <a:srgbClr val="0AC2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2944</TotalTime>
  <Words>1748</Words>
  <Application>Microsoft Macintosh PowerPoint</Application>
  <PresentationFormat>画面に合わせる (4:3)</PresentationFormat>
  <Paragraphs>515</Paragraphs>
  <Slides>68</Slides>
  <Notes>65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68</vt:i4>
      </vt:variant>
    </vt:vector>
  </HeadingPairs>
  <TitlesOfParts>
    <vt:vector size="77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内容の比率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1. 売上の急増</vt:lpstr>
      <vt:lpstr>2. サービスの急増</vt:lpstr>
      <vt:lpstr>3. 社員の急増</vt:lpstr>
      <vt:lpstr>課題認識</vt:lpstr>
      <vt:lpstr>解決方針</vt:lpstr>
      <vt:lpstr>改善のトライアングル</vt:lpstr>
      <vt:lpstr>警告！</vt:lpstr>
      <vt:lpstr>アジェンダ</vt:lpstr>
      <vt:lpstr>PowerPoint プレゼンテーション</vt:lpstr>
      <vt:lpstr>プラクティス・事例</vt:lpstr>
      <vt:lpstr>1. 失敗を許容する文化</vt:lpstr>
      <vt:lpstr>会社のミッションに</vt:lpstr>
      <vt:lpstr>明文化されています</vt:lpstr>
      <vt:lpstr>組織としての「心理的安全性」</vt:lpstr>
      <vt:lpstr>いまの課題</vt:lpstr>
      <vt:lpstr>いま試しているもの</vt:lpstr>
      <vt:lpstr>2. ビジネスの3つのKPI</vt:lpstr>
      <vt:lpstr>これまでの会話</vt:lpstr>
      <vt:lpstr>共通の語彙・価値観 (1)</vt:lpstr>
      <vt:lpstr>共通の語彙・価値観 (2)</vt:lpstr>
      <vt:lpstr>成果</vt:lpstr>
      <vt:lpstr>3. 成果物で会話する</vt:lpstr>
      <vt:lpstr>論拠</vt:lpstr>
      <vt:lpstr>（例）Ayavue</vt:lpstr>
      <vt:lpstr>エラー発見時</vt:lpstr>
      <vt:lpstr>まとめ</vt:lpstr>
      <vt:lpstr>PowerPoint プレゼンテーション</vt:lpstr>
      <vt:lpstr>プラクティス・事例</vt:lpstr>
      <vt:lpstr>1. 心理的安全性を「作り込む」</vt:lpstr>
      <vt:lpstr>壊しても良い環境</vt:lpstr>
      <vt:lpstr>壊しても良いテスト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シンプルに皆を喜ばせる</vt:lpstr>
      <vt:lpstr>（例）Ayavue</vt:lpstr>
      <vt:lpstr>まとめ</vt:lpstr>
      <vt:lpstr>PowerPoint プレゼンテーション</vt:lpstr>
      <vt:lpstr>プラクティス・事例</vt:lpstr>
      <vt:lpstr>1. 課題発見と言語化</vt:lpstr>
      <vt:lpstr>1. 課題発見と言語化</vt:lpstr>
      <vt:lpstr>2. インパクトを与える</vt:lpstr>
      <vt:lpstr>実施した施策 (1)</vt:lpstr>
      <vt:lpstr>実施した施策 (2)</vt:lpstr>
      <vt:lpstr>3. ソリューションリーダー</vt:lpstr>
      <vt:lpstr>3. ソリューションリーダー</vt:lpstr>
      <vt:lpstr>まとめ</vt:lpstr>
      <vt:lpstr>PowerPoint プレゼンテーション</vt:lpstr>
      <vt:lpstr>1. 「ゆとり」を作る</vt:lpstr>
      <vt:lpstr>1. Create Slack Time</vt:lpstr>
      <vt:lpstr>2. 開発者が品質を作り込む</vt:lpstr>
      <vt:lpstr>3. QA to AQ</vt:lpstr>
      <vt:lpstr>4. イノベーション</vt:lpstr>
      <vt:lpstr>PowerPoint プレゼンテーション</vt:lpstr>
      <vt:lpstr>補足1</vt:lpstr>
      <vt:lpstr>補足2</vt:lpstr>
      <vt:lpstr>ビジネスの3つのKPI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4912</cp:revision>
  <dcterms:created xsi:type="dcterms:W3CDTF">2016-11-21T06:16:44Z</dcterms:created>
  <dcterms:modified xsi:type="dcterms:W3CDTF">2018-04-05T04:34:03Z</dcterms:modified>
</cp:coreProperties>
</file>